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56D79-2C88-401E-99A8-172D1EE27159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0986-562B-4FE1-B30F-D3F2AF5075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56D79-2C88-401E-99A8-172D1EE27159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0986-562B-4FE1-B30F-D3F2AF5075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56D79-2C88-401E-99A8-172D1EE27159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0986-562B-4FE1-B30F-D3F2AF5075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56D79-2C88-401E-99A8-172D1EE27159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0986-562B-4FE1-B30F-D3F2AF5075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56D79-2C88-401E-99A8-172D1EE27159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0986-562B-4FE1-B30F-D3F2AF5075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56D79-2C88-401E-99A8-172D1EE27159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0986-562B-4FE1-B30F-D3F2AF5075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56D79-2C88-401E-99A8-172D1EE27159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0986-562B-4FE1-B30F-D3F2AF5075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56D79-2C88-401E-99A8-172D1EE27159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0986-562B-4FE1-B30F-D3F2AF5075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56D79-2C88-401E-99A8-172D1EE27159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0986-562B-4FE1-B30F-D3F2AF5075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56D79-2C88-401E-99A8-172D1EE27159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0986-562B-4FE1-B30F-D3F2AF5075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56D79-2C88-401E-99A8-172D1EE27159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0986-562B-4FE1-B30F-D3F2AF5075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56D79-2C88-401E-99A8-172D1EE27159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C0986-562B-4FE1-B30F-D3F2AF50752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n't lie dont chea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tten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76200"/>
            <a:ext cx="6705600" cy="670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nsen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1"/>
            <a:ext cx="6858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lk aw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ste of ti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0"/>
            <a:ext cx="6853199" cy="68531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Barb</dc:creator>
  <cp:lastModifiedBy>Barb</cp:lastModifiedBy>
  <cp:revision>1</cp:revision>
  <dcterms:created xsi:type="dcterms:W3CDTF">2013-11-10T00:17:50Z</dcterms:created>
  <dcterms:modified xsi:type="dcterms:W3CDTF">2013-11-10T00:27:42Z</dcterms:modified>
</cp:coreProperties>
</file>